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9BF9E-B144-45AE-ACFE-11C30CC3612B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DC3BA-A9FC-421B-96CB-CAA905D3FCD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57166"/>
            <a:ext cx="7272366" cy="528163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15: </a:t>
            </a:r>
            <a:r>
              <a:rPr lang="ru-RU" b="1" dirty="0" err="1" smtClean="0">
                <a:solidFill>
                  <a:schemeClr val="tx1"/>
                </a:solidFill>
              </a:rPr>
              <a:t>Нықтыландырып оқытудың қолданбалы салалары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Робототехникадағы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RL.</a:t>
            </a: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Ойындарда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 </a:t>
            </a:r>
            <a:r>
              <a:rPr lang="ru-RU" dirty="0" err="1" smtClean="0">
                <a:solidFill>
                  <a:schemeClr val="tx1"/>
                </a:solidFill>
              </a:rPr>
              <a:t>қолдану </a:t>
            </a:r>
            <a:r>
              <a:rPr lang="ru-RU" dirty="0" smtClean="0">
                <a:solidFill>
                  <a:schemeClr val="tx1"/>
                </a:solidFill>
              </a:rPr>
              <a:t>(</a:t>
            </a:r>
            <a:r>
              <a:rPr lang="en-US" dirty="0" err="1" smtClean="0">
                <a:solidFill>
                  <a:schemeClr val="tx1"/>
                </a:solidFill>
              </a:rPr>
              <a:t>AlphaGo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Dota</a:t>
            </a:r>
            <a:r>
              <a:rPr lang="en-US" dirty="0" smtClean="0">
                <a:solidFill>
                  <a:schemeClr val="tx1"/>
                </a:solidFill>
              </a:rPr>
              <a:t> 2).</a:t>
            </a:r>
          </a:p>
          <a:p>
            <a:pPr lvl="1" algn="just"/>
            <a:r>
              <a:rPr lang="en-US" dirty="0" smtClean="0">
                <a:solidFill>
                  <a:schemeClr val="tx1"/>
                </a:solidFill>
              </a:rPr>
              <a:t>RL-</a:t>
            </a:r>
            <a:r>
              <a:rPr lang="ru-RU" dirty="0" err="1" smtClean="0">
                <a:solidFill>
                  <a:schemeClr val="tx1"/>
                </a:solidFill>
              </a:rPr>
              <a:t>дің қаржы және </a:t>
            </a:r>
            <a:r>
              <a:rPr lang="ru-RU" dirty="0" smtClean="0">
                <a:solidFill>
                  <a:schemeClr val="tx1"/>
                </a:solidFill>
              </a:rPr>
              <a:t>логистика </a:t>
            </a:r>
            <a:r>
              <a:rPr lang="ru-RU" dirty="0" err="1" smtClean="0">
                <a:solidFill>
                  <a:schemeClr val="tx1"/>
                </a:solidFill>
              </a:rPr>
              <a:t>саласындағы қолданылуы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RL </a:t>
            </a:r>
            <a:r>
              <a:rPr lang="ru-RU" dirty="0" err="1" smtClean="0">
                <a:solidFill>
                  <a:schemeClr val="tx1"/>
                </a:solidFill>
              </a:rPr>
              <a:t>әртүрлі қолданбалы салаларда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қалай қолданылатынын зерттейміз</a:t>
            </a:r>
            <a:r>
              <a:rPr lang="ru-RU" dirty="0" smtClean="0">
                <a:solidFill>
                  <a:schemeClr val="tx1"/>
                </a:solidFill>
              </a:rPr>
              <a:t>. </a:t>
            </a:r>
            <a:r>
              <a:rPr lang="ru-RU" dirty="0" err="1" smtClean="0">
                <a:solidFill>
                  <a:schemeClr val="tx1"/>
                </a:solidFill>
              </a:rPr>
              <a:t>Бұл дәріс агенттерді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нақты өмірде қолдану мысалдарын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ұсынады.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2024-09-07T07:38:27Z</dcterms:created>
  <dcterms:modified xsi:type="dcterms:W3CDTF">2024-09-07T07:39:14Z</dcterms:modified>
</cp:coreProperties>
</file>